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6" r:id="rId2"/>
    <p:sldId id="267" r:id="rId3"/>
    <p:sldId id="261" r:id="rId4"/>
    <p:sldId id="289" r:id="rId5"/>
    <p:sldId id="295" r:id="rId6"/>
    <p:sldId id="268" r:id="rId7"/>
    <p:sldId id="290" r:id="rId8"/>
    <p:sldId id="304" r:id="rId9"/>
    <p:sldId id="296" r:id="rId10"/>
    <p:sldId id="269" r:id="rId11"/>
    <p:sldId id="297" r:id="rId12"/>
    <p:sldId id="303" r:id="rId13"/>
    <p:sldId id="298" r:id="rId14"/>
    <p:sldId id="299" r:id="rId15"/>
    <p:sldId id="282" r:id="rId16"/>
    <p:sldId id="291" r:id="rId17"/>
    <p:sldId id="300" r:id="rId18"/>
    <p:sldId id="292" r:id="rId19"/>
    <p:sldId id="286" r:id="rId20"/>
    <p:sldId id="301" r:id="rId21"/>
    <p:sldId id="302" r:id="rId22"/>
    <p:sldId id="294" r:id="rId23"/>
    <p:sldId id="293" r:id="rId2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647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1pPr>
    <a:lvl2pPr marL="0" marR="0" indent="0" algn="ctr" defTabSz="647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2pPr>
    <a:lvl3pPr marL="0" marR="0" indent="0" algn="ctr" defTabSz="647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3pPr>
    <a:lvl4pPr marL="0" marR="0" indent="0" algn="ctr" defTabSz="647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4pPr>
    <a:lvl5pPr marL="0" marR="0" indent="0" algn="ctr" defTabSz="647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5pPr>
    <a:lvl6pPr marL="0" marR="0" indent="0" algn="ctr" defTabSz="647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6pPr>
    <a:lvl7pPr marL="0" marR="0" indent="0" algn="ctr" defTabSz="647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7pPr>
    <a:lvl8pPr marL="0" marR="0" indent="0" algn="ctr" defTabSz="647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8pPr>
    <a:lvl9pPr marL="0" marR="0" indent="0" algn="ctr" defTabSz="647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A6C9C9-1239-414A-9716-4DD37B9214F6}" v="13" dt="2025-07-22T14:00:54.225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4B13F">
              <a:alpha val="9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882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78BC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54545">
              <a:alpha val="41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282A2F"/>
        </a:fontRef>
        <a:srgbClr val="282A2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D5C">
              <a:alpha val="82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B285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87B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254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7A8DB2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EDEDF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444C55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25" d="100"/>
          <a:sy n="25" d="100"/>
        </p:scale>
        <p:origin x="126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778000" y="3657600"/>
            <a:ext cx="20828000" cy="35687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327900"/>
            <a:ext cx="20828000" cy="1892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800"/>
            </a:lvl1pPr>
            <a:lvl2pPr marL="0" indent="0" algn="ctr">
              <a:spcBef>
                <a:spcPts val="0"/>
              </a:spcBef>
              <a:buSzTx/>
              <a:buNone/>
              <a:defRPr sz="4800"/>
            </a:lvl2pPr>
            <a:lvl3pPr marL="0" indent="0" algn="ctr">
              <a:spcBef>
                <a:spcPts val="0"/>
              </a:spcBef>
              <a:buSzTx/>
              <a:buNone/>
              <a:defRPr sz="4800"/>
            </a:lvl3pPr>
            <a:lvl4pPr marL="0" indent="0" algn="ctr">
              <a:spcBef>
                <a:spcPts val="0"/>
              </a:spcBef>
              <a:buSzTx/>
              <a:buNone/>
              <a:defRPr sz="4800"/>
            </a:lvl4pPr>
            <a:lvl5pPr marL="0" indent="0" algn="ctr">
              <a:spcBef>
                <a:spcPts val="0"/>
              </a:spcBef>
              <a:buSzTx/>
              <a:buNone/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Close-up of a monarch caterpillar on a partially eaten leaf"/>
          <p:cNvSpPr>
            <a:spLocks noGrp="1"/>
          </p:cNvSpPr>
          <p:nvPr>
            <p:ph type="pic" idx="21"/>
          </p:nvPr>
        </p:nvSpPr>
        <p:spPr>
          <a:xfrm>
            <a:off x="2247" y="-939800"/>
            <a:ext cx="24384005" cy="16827500"/>
          </a:xfrm>
          <a:prstGeom prst="rect">
            <a:avLst/>
          </a:prstGeom>
          <a:ln w="88900"/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778000" y="5067300"/>
            <a:ext cx="20828000" cy="35687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lose-up of a monarch caterpillar on a partially eaten leaf"/>
          <p:cNvSpPr>
            <a:spLocks noGrp="1"/>
          </p:cNvSpPr>
          <p:nvPr>
            <p:ph type="pic" idx="21"/>
          </p:nvPr>
        </p:nvSpPr>
        <p:spPr>
          <a:xfrm>
            <a:off x="7785100" y="114300"/>
            <a:ext cx="17195800" cy="11866894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574800" y="1854200"/>
            <a:ext cx="10858500" cy="4826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74800" y="6692900"/>
            <a:ext cx="10858500" cy="5067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800"/>
            </a:lvl1pPr>
            <a:lvl2pPr marL="0" indent="0" algn="ctr">
              <a:spcBef>
                <a:spcPts val="0"/>
              </a:spcBef>
              <a:buSzTx/>
              <a:buNone/>
              <a:defRPr sz="4800"/>
            </a:lvl2pPr>
            <a:lvl3pPr marL="0" indent="0" algn="ctr">
              <a:spcBef>
                <a:spcPts val="0"/>
              </a:spcBef>
              <a:buSzTx/>
              <a:buNone/>
              <a:defRPr sz="4800"/>
            </a:lvl3pPr>
            <a:lvl4pPr marL="0" indent="0" algn="ctr">
              <a:spcBef>
                <a:spcPts val="0"/>
              </a:spcBef>
              <a:buSzTx/>
              <a:buNone/>
              <a:defRPr sz="4800"/>
            </a:lvl4pPr>
            <a:lvl5pPr marL="0" indent="0" algn="ctr">
              <a:spcBef>
                <a:spcPts val="0"/>
              </a:spcBef>
              <a:buSzTx/>
              <a:buNone/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xfrm>
            <a:off x="1778000" y="3898900"/>
            <a:ext cx="20828000" cy="80391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lose-up of a monarch caterpillar on a partially eaten leaf"/>
          <p:cNvSpPr>
            <a:spLocks noGrp="1"/>
          </p:cNvSpPr>
          <p:nvPr>
            <p:ph type="pic" sz="half" idx="21"/>
          </p:nvPr>
        </p:nvSpPr>
        <p:spPr>
          <a:xfrm>
            <a:off x="10629900" y="3136398"/>
            <a:ext cx="13843000" cy="9553114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xfrm>
            <a:off x="1778000" y="952500"/>
            <a:ext cx="20828000" cy="2286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778000" y="3378200"/>
            <a:ext cx="10007600" cy="9118600"/>
          </a:xfrm>
          <a:prstGeom prst="rect">
            <a:avLst/>
          </a:prstGeom>
        </p:spPr>
        <p:txBody>
          <a:bodyPr/>
          <a:lstStyle>
            <a:lvl1pPr marL="660399" indent="-660399">
              <a:spcBef>
                <a:spcPts val="3200"/>
              </a:spcBef>
              <a:buBlip>
                <a:blip r:embed="rId2"/>
              </a:buBlip>
              <a:defRPr sz="4400"/>
            </a:lvl1pPr>
            <a:lvl2pPr marL="1320800" indent="-660400">
              <a:spcBef>
                <a:spcPts val="3200"/>
              </a:spcBef>
              <a:buBlip>
                <a:blip r:embed="rId2"/>
              </a:buBlip>
              <a:defRPr sz="4400"/>
            </a:lvl2pPr>
            <a:lvl3pPr marL="1981200" indent="-660400">
              <a:spcBef>
                <a:spcPts val="3200"/>
              </a:spcBef>
              <a:buBlip>
                <a:blip r:embed="rId2"/>
              </a:buBlip>
              <a:defRPr sz="4400"/>
            </a:lvl3pPr>
            <a:lvl4pPr marL="2641600" indent="-660400">
              <a:spcBef>
                <a:spcPts val="3200"/>
              </a:spcBef>
              <a:buBlip>
                <a:blip r:embed="rId2"/>
              </a:buBlip>
              <a:defRPr sz="4400"/>
            </a:lvl4pPr>
            <a:lvl5pPr marL="3302000" indent="-660400">
              <a:spcBef>
                <a:spcPts val="3200"/>
              </a:spcBef>
              <a:buBlip>
                <a:blip r:embed="rId2"/>
              </a:buBlip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91452" y="13008841"/>
            <a:ext cx="508351" cy="567460"/>
          </a:xfrm>
          <a:prstGeom prst="rect">
            <a:avLst/>
          </a:prstGeom>
        </p:spPr>
        <p:txBody>
          <a:bodyPr/>
          <a:lstStyle>
            <a:lvl1pPr algn="r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ortrait photo of a butterfly on a green leaf"/>
          <p:cNvSpPr>
            <a:spLocks noGrp="1"/>
          </p:cNvSpPr>
          <p:nvPr>
            <p:ph type="pic" sz="quarter" idx="21"/>
          </p:nvPr>
        </p:nvSpPr>
        <p:spPr>
          <a:xfrm>
            <a:off x="15327675" y="6674745"/>
            <a:ext cx="8902514" cy="5912435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Close-up of an orange butterfly perched on a person’s hand in the grass"/>
          <p:cNvSpPr>
            <a:spLocks noGrp="1"/>
          </p:cNvSpPr>
          <p:nvPr>
            <p:ph type="pic" sz="half" idx="22"/>
          </p:nvPr>
        </p:nvSpPr>
        <p:spPr>
          <a:xfrm rot="21600000">
            <a:off x="15779078" y="-2308725"/>
            <a:ext cx="7408334" cy="94234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Close-up of a monarch caterpillar on a partially eaten leaf"/>
          <p:cNvSpPr>
            <a:spLocks noGrp="1"/>
          </p:cNvSpPr>
          <p:nvPr>
            <p:ph type="pic" idx="23"/>
          </p:nvPr>
        </p:nvSpPr>
        <p:spPr>
          <a:xfrm rot="21600000">
            <a:off x="-3606800" y="-1397000"/>
            <a:ext cx="22745700" cy="157861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“Type a quote here.”"/>
          <p:cNvSpPr txBox="1">
            <a:spLocks noGrp="1"/>
          </p:cNvSpPr>
          <p:nvPr>
            <p:ph type="body" sz="quarter" idx="21"/>
          </p:nvPr>
        </p:nvSpPr>
        <p:spPr>
          <a:xfrm>
            <a:off x="2374900" y="6405178"/>
            <a:ext cx="19621500" cy="94374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3400"/>
              </a:spcBef>
              <a:buSzTx/>
              <a:buNone/>
              <a:defRPr sz="5200"/>
            </a:lvl1pPr>
          </a:lstStyle>
          <a:p>
            <a:r>
              <a:t>“Type a quote here.”</a:t>
            </a:r>
          </a:p>
        </p:txBody>
      </p:sp>
      <p:sp>
        <p:nvSpPr>
          <p:cNvPr id="94" name="–Johnny Appleseed"/>
          <p:cNvSpPr txBox="1">
            <a:spLocks noGrp="1"/>
          </p:cNvSpPr>
          <p:nvPr>
            <p:ph type="body" sz="quarter" idx="22"/>
          </p:nvPr>
        </p:nvSpPr>
        <p:spPr>
          <a:xfrm>
            <a:off x="2374900" y="8966200"/>
            <a:ext cx="19621500" cy="7112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</a:lstStyle>
          <a:p>
            <a:r>
              <a:t>–Johnny Appleseed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/>
          </p:nvPr>
        </p:nvSpPr>
        <p:spPr>
          <a:xfrm>
            <a:off x="1778000" y="1498600"/>
            <a:ext cx="20828000" cy="10718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3"/>
              </a:buBlip>
            </a:lvl1pPr>
            <a:lvl2pPr>
              <a:buBlip>
                <a:blip r:embed="rId13"/>
              </a:buBlip>
            </a:lvl2pPr>
            <a:lvl3pPr>
              <a:buBlip>
                <a:blip r:embed="rId13"/>
              </a:buBlip>
            </a:lvl3pPr>
            <a:lvl4pPr>
              <a:buBlip>
                <a:blip r:embed="rId13"/>
              </a:buBlip>
            </a:lvl4pPr>
            <a:lvl5pPr>
              <a:buBlip>
                <a:blip r:embed="rId13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1778000" y="355600"/>
            <a:ext cx="20828000" cy="349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36944" y="13008841"/>
            <a:ext cx="508351" cy="56746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ransition spd="med"/>
  <p:txStyles>
    <p:titleStyle>
      <a:lvl1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1pPr>
      <a:lvl2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2pPr>
      <a:lvl3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3pPr>
      <a:lvl4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4pPr>
      <a:lvl5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5pPr>
      <a:lvl6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6pPr>
      <a:lvl7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7pPr>
      <a:lvl8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8pPr>
      <a:lvl9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9pPr>
    </p:titleStyle>
    <p:bodyStyle>
      <a:lvl1pPr marL="762000" marR="0" indent="-762000" algn="l" defTabSz="6477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43000"/>
        <a:buFontTx/>
        <a:buBlip>
          <a:blip r:embed="rId13"/>
        </a:buBlip>
        <a:tabLst/>
        <a:defRPr sz="5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1pPr>
      <a:lvl2pPr marL="1524000" marR="0" indent="-762000" algn="l" defTabSz="6477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43000"/>
        <a:buFontTx/>
        <a:buBlip>
          <a:blip r:embed="rId13"/>
        </a:buBlip>
        <a:tabLst/>
        <a:defRPr sz="5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2pPr>
      <a:lvl3pPr marL="2286000" marR="0" indent="-762000" algn="l" defTabSz="6477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43000"/>
        <a:buFontTx/>
        <a:buBlip>
          <a:blip r:embed="rId13"/>
        </a:buBlip>
        <a:tabLst/>
        <a:defRPr sz="5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3pPr>
      <a:lvl4pPr marL="3048000" marR="0" indent="-762000" algn="l" defTabSz="6477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43000"/>
        <a:buFontTx/>
        <a:buBlip>
          <a:blip r:embed="rId13"/>
        </a:buBlip>
        <a:tabLst/>
        <a:defRPr sz="5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4pPr>
      <a:lvl5pPr marL="3810000" marR="0" indent="-762000" algn="l" defTabSz="6477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43000"/>
        <a:buFontTx/>
        <a:buBlip>
          <a:blip r:embed="rId13"/>
        </a:buBlip>
        <a:tabLst/>
        <a:defRPr sz="5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5pPr>
      <a:lvl6pPr marL="4572000" marR="0" indent="-762000" algn="l" defTabSz="6477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43000"/>
        <a:buFontTx/>
        <a:buBlip>
          <a:blip r:embed="rId13"/>
        </a:buBlip>
        <a:tabLst/>
        <a:defRPr sz="5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6pPr>
      <a:lvl7pPr marL="5334000" marR="0" indent="-762000" algn="l" defTabSz="6477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43000"/>
        <a:buFontTx/>
        <a:buBlip>
          <a:blip r:embed="rId13"/>
        </a:buBlip>
        <a:tabLst/>
        <a:defRPr sz="5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7pPr>
      <a:lvl8pPr marL="6096000" marR="0" indent="-762000" algn="l" defTabSz="6477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43000"/>
        <a:buFontTx/>
        <a:buBlip>
          <a:blip r:embed="rId13"/>
        </a:buBlip>
        <a:tabLst/>
        <a:defRPr sz="5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8pPr>
      <a:lvl9pPr marL="6858000" marR="0" indent="-762000" algn="l" defTabSz="6477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43000"/>
        <a:buFontTx/>
        <a:buBlip>
          <a:blip r:embed="rId13"/>
        </a:buBlip>
        <a:tabLst/>
        <a:defRPr sz="5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9pPr>
    </p:bodyStyle>
    <p:otherStyle>
      <a:lvl1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1pPr>
      <a:lvl2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2pPr>
      <a:lvl3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3pPr>
      <a:lvl4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4pPr>
      <a:lvl5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5pPr>
      <a:lvl6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6pPr>
      <a:lvl7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7pPr>
      <a:lvl8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8pPr>
      <a:lvl9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Double-tap to edit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20" name="Double-tap to edit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“For all have sinned and fall short of the glory of God”"/>
          <p:cNvSpPr txBox="1">
            <a:spLocks noGrp="1"/>
          </p:cNvSpPr>
          <p:nvPr>
            <p:ph type="body" idx="21"/>
          </p:nvPr>
        </p:nvSpPr>
        <p:spPr>
          <a:xfrm>
            <a:off x="2117946" y="857758"/>
            <a:ext cx="19621500" cy="9089668"/>
          </a:xfrm>
          <a:prstGeom prst="rect">
            <a:avLst/>
          </a:prstGeom>
        </p:spPr>
        <p:txBody>
          <a:bodyPr/>
          <a:lstStyle>
            <a:lvl1pPr>
              <a:defRPr sz="7300"/>
            </a:lvl1pPr>
          </a:lstStyle>
          <a:p>
            <a:r>
              <a:rPr lang="en-US" dirty="0"/>
              <a:t>“</a:t>
            </a:r>
            <a:r>
              <a:rPr lang="en-US" b="1" baseline="30000" dirty="0"/>
              <a:t>8 </a:t>
            </a:r>
            <a:r>
              <a:rPr lang="en-US" dirty="0"/>
              <a:t>For you were once darkness, but now </a:t>
            </a:r>
            <a:r>
              <a:rPr lang="en-US" i="1" dirty="0"/>
              <a:t>you are</a:t>
            </a:r>
            <a:r>
              <a:rPr lang="en-US" dirty="0"/>
              <a:t> light in the Lord. Walk as children of light </a:t>
            </a:r>
            <a:r>
              <a:rPr lang="en-US" b="1" baseline="30000" dirty="0"/>
              <a:t>9 </a:t>
            </a:r>
            <a:r>
              <a:rPr lang="en-US" dirty="0"/>
              <a:t>(for the fruit of the Spirit </a:t>
            </a:r>
            <a:r>
              <a:rPr lang="en-US" i="1" dirty="0"/>
              <a:t>is</a:t>
            </a:r>
            <a:r>
              <a:rPr lang="en-US" dirty="0"/>
              <a:t> in all goodness, righteousness, and truth), </a:t>
            </a:r>
            <a:r>
              <a:rPr lang="en-US" b="1" baseline="30000" dirty="0"/>
              <a:t>10 </a:t>
            </a:r>
            <a:r>
              <a:rPr lang="en-US" dirty="0"/>
              <a:t>finding out what is acceptable to the Lord. </a:t>
            </a:r>
            <a:r>
              <a:rPr lang="en-US" b="1" baseline="30000" dirty="0"/>
              <a:t>11 </a:t>
            </a:r>
            <a:r>
              <a:rPr lang="en-US" dirty="0"/>
              <a:t>And have no fellowship with the unfruitful works of darkness, but rather expose </a:t>
            </a:r>
            <a:r>
              <a:rPr lang="en-US" i="1" dirty="0"/>
              <a:t>them.</a:t>
            </a:r>
            <a:r>
              <a:rPr lang="en-US" dirty="0"/>
              <a:t> </a:t>
            </a:r>
          </a:p>
        </p:txBody>
      </p:sp>
      <p:sp>
        <p:nvSpPr>
          <p:cNvPr id="137" name="Romans 3:23"/>
          <p:cNvSpPr txBox="1">
            <a:spLocks noGrp="1"/>
          </p:cNvSpPr>
          <p:nvPr>
            <p:ph type="body" idx="22"/>
          </p:nvPr>
        </p:nvSpPr>
        <p:spPr>
          <a:xfrm>
            <a:off x="2113073" y="12658819"/>
            <a:ext cx="19621500" cy="855687"/>
          </a:xfrm>
          <a:prstGeom prst="rect">
            <a:avLst/>
          </a:prstGeom>
        </p:spPr>
        <p:txBody>
          <a:bodyPr/>
          <a:lstStyle>
            <a:lvl1pPr>
              <a:defRPr sz="4700"/>
            </a:lvl1pPr>
          </a:lstStyle>
          <a:p>
            <a:r>
              <a:rPr lang="en-GB" dirty="0"/>
              <a:t>Ephesians 5: 8-14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4461290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845A46-1C15-57C6-FA73-F532FE1A79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“For all have sinned and fall short of the glory of God”">
            <a:extLst>
              <a:ext uri="{FF2B5EF4-FFF2-40B4-BE49-F238E27FC236}">
                <a16:creationId xmlns:a16="http://schemas.microsoft.com/office/drawing/2014/main" id="{5E9723E5-9446-C6C5-A377-05598DDFFABF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xfrm>
            <a:off x="2113073" y="450349"/>
            <a:ext cx="19621500" cy="12208470"/>
          </a:xfrm>
          <a:prstGeom prst="rect">
            <a:avLst/>
          </a:prstGeom>
        </p:spPr>
        <p:txBody>
          <a:bodyPr/>
          <a:lstStyle>
            <a:lvl1pPr>
              <a:defRPr sz="7300"/>
            </a:lvl1pPr>
          </a:lstStyle>
          <a:p>
            <a:r>
              <a:rPr lang="en-US" b="1" baseline="30000" dirty="0"/>
              <a:t>12 </a:t>
            </a:r>
            <a:r>
              <a:rPr lang="en-US" dirty="0"/>
              <a:t>For it is shameful even to speak of those things which are done by them in secret. </a:t>
            </a:r>
            <a:r>
              <a:rPr lang="en-US" b="1" baseline="30000" dirty="0"/>
              <a:t>13 </a:t>
            </a:r>
            <a:r>
              <a:rPr lang="en-US" dirty="0"/>
              <a:t>But all things that are exposed are made manifest by the light, for whatever makes manifest is light. </a:t>
            </a:r>
            <a:r>
              <a:rPr lang="en-US" b="1" baseline="30000" dirty="0"/>
              <a:t>14 </a:t>
            </a:r>
            <a:r>
              <a:rPr lang="en-US" dirty="0"/>
              <a:t>Therefore He says:</a:t>
            </a:r>
          </a:p>
          <a:p>
            <a:r>
              <a:rPr lang="en-US" dirty="0"/>
              <a:t>“Awake, you who sleep,</a:t>
            </a:r>
            <a:br>
              <a:rPr lang="en-US" dirty="0"/>
            </a:br>
            <a:r>
              <a:rPr lang="en-US" dirty="0"/>
              <a:t>Arise from the dead,</a:t>
            </a:r>
            <a:br>
              <a:rPr lang="en-US" dirty="0"/>
            </a:br>
            <a:r>
              <a:rPr lang="en-US" dirty="0"/>
              <a:t>And Christ will give you light.”</a:t>
            </a:r>
          </a:p>
          <a:p>
            <a:endParaRPr lang="en-US" dirty="0"/>
          </a:p>
        </p:txBody>
      </p:sp>
      <p:sp>
        <p:nvSpPr>
          <p:cNvPr id="137" name="Romans 3:23">
            <a:extLst>
              <a:ext uri="{FF2B5EF4-FFF2-40B4-BE49-F238E27FC236}">
                <a16:creationId xmlns:a16="http://schemas.microsoft.com/office/drawing/2014/main" id="{F889FE1A-ABAF-35AC-8677-CF1F0F3F4CD4}"/>
              </a:ext>
            </a:extLst>
          </p:cNvPr>
          <p:cNvSpPr txBox="1">
            <a:spLocks noGrp="1"/>
          </p:cNvSpPr>
          <p:nvPr>
            <p:ph type="body" idx="22"/>
          </p:nvPr>
        </p:nvSpPr>
        <p:spPr>
          <a:xfrm>
            <a:off x="2113073" y="12658819"/>
            <a:ext cx="19621500" cy="855687"/>
          </a:xfrm>
          <a:prstGeom prst="rect">
            <a:avLst/>
          </a:prstGeom>
        </p:spPr>
        <p:txBody>
          <a:bodyPr/>
          <a:lstStyle>
            <a:lvl1pPr>
              <a:defRPr sz="4700"/>
            </a:lvl1pPr>
          </a:lstStyle>
          <a:p>
            <a:r>
              <a:rPr lang="en-GB" dirty="0"/>
              <a:t>Ephesians 5: 8-14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5221123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170B0B9-67A1-313B-1C9D-6C46A520ACA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354E96-C06F-06E9-F60A-BD6A7E6CB65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6423388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A585A9-C95B-B8E1-5127-8F889B60EF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C70A9-F22D-9F98-8537-2074089B8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Walk in Wisdom</a:t>
            </a:r>
          </a:p>
        </p:txBody>
      </p:sp>
    </p:spTree>
    <p:extLst>
      <p:ext uri="{BB962C8B-B14F-4D97-AF65-F5344CB8AC3E}">
        <p14:creationId xmlns:p14="http://schemas.microsoft.com/office/powerpoint/2010/main" val="4116757820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A415E1-700E-21B1-1EA5-A580C5379B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“For all have sinned and fall short of the glory of God”">
            <a:extLst>
              <a:ext uri="{FF2B5EF4-FFF2-40B4-BE49-F238E27FC236}">
                <a16:creationId xmlns:a16="http://schemas.microsoft.com/office/drawing/2014/main" id="{E4598F23-A9BD-F778-DA9D-1964BAB041FB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xfrm>
            <a:off x="2062273" y="792150"/>
            <a:ext cx="19621500" cy="9525685"/>
          </a:xfrm>
          <a:prstGeom prst="rect">
            <a:avLst/>
          </a:prstGeom>
        </p:spPr>
        <p:txBody>
          <a:bodyPr/>
          <a:lstStyle>
            <a:lvl1pPr>
              <a:defRPr sz="7300"/>
            </a:lvl1pPr>
          </a:lstStyle>
          <a:p>
            <a:r>
              <a:rPr lang="en-US" b="1" baseline="30000" dirty="0"/>
              <a:t>15 </a:t>
            </a:r>
            <a:r>
              <a:rPr lang="en-US" dirty="0"/>
              <a:t>See then that you walk circumspectly, not as fools but as wise, </a:t>
            </a:r>
            <a:r>
              <a:rPr lang="en-US" b="1" baseline="30000" dirty="0"/>
              <a:t>16 </a:t>
            </a:r>
            <a:r>
              <a:rPr lang="en-US" dirty="0"/>
              <a:t>redeeming the time, because the days are evil.</a:t>
            </a:r>
          </a:p>
          <a:p>
            <a:r>
              <a:rPr lang="en-US" b="1" baseline="30000" dirty="0"/>
              <a:t>17 </a:t>
            </a:r>
            <a:r>
              <a:rPr lang="en-US" dirty="0"/>
              <a:t>Therefore do not be unwise, but understand what the will of the Lord </a:t>
            </a:r>
            <a:r>
              <a:rPr lang="en-US" i="1" dirty="0"/>
              <a:t>is.</a:t>
            </a:r>
            <a:r>
              <a:rPr lang="en-US" dirty="0"/>
              <a:t> </a:t>
            </a:r>
            <a:r>
              <a:rPr lang="en-US" b="1" baseline="30000" dirty="0"/>
              <a:t>18 </a:t>
            </a:r>
            <a:r>
              <a:rPr lang="en-US" dirty="0"/>
              <a:t>And do not be drunk with wine, in which is dissipation; but be filled with the Spirit, </a:t>
            </a:r>
          </a:p>
        </p:txBody>
      </p:sp>
      <p:sp>
        <p:nvSpPr>
          <p:cNvPr id="137" name="Romans 3:23">
            <a:extLst>
              <a:ext uri="{FF2B5EF4-FFF2-40B4-BE49-F238E27FC236}">
                <a16:creationId xmlns:a16="http://schemas.microsoft.com/office/drawing/2014/main" id="{473B7CEB-0F75-2772-9ABA-5298DAF9E0E2}"/>
              </a:ext>
            </a:extLst>
          </p:cNvPr>
          <p:cNvSpPr txBox="1">
            <a:spLocks noGrp="1"/>
          </p:cNvSpPr>
          <p:nvPr>
            <p:ph type="body" idx="22"/>
          </p:nvPr>
        </p:nvSpPr>
        <p:spPr>
          <a:xfrm>
            <a:off x="2062273" y="12496006"/>
            <a:ext cx="19621500" cy="855687"/>
          </a:xfrm>
          <a:prstGeom prst="rect">
            <a:avLst/>
          </a:prstGeom>
        </p:spPr>
        <p:txBody>
          <a:bodyPr/>
          <a:lstStyle>
            <a:lvl1pPr>
              <a:defRPr sz="4700"/>
            </a:lvl1pPr>
          </a:lstStyle>
          <a:p>
            <a:r>
              <a:rPr lang="en-GB" dirty="0"/>
              <a:t>Ephesians 5: 15-21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50663857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“For all have sinned and fall short of the glory of God”"/>
          <p:cNvSpPr txBox="1">
            <a:spLocks noGrp="1"/>
          </p:cNvSpPr>
          <p:nvPr>
            <p:ph type="body" idx="21"/>
          </p:nvPr>
        </p:nvSpPr>
        <p:spPr>
          <a:xfrm>
            <a:off x="2381250" y="759051"/>
            <a:ext cx="19621500" cy="7966283"/>
          </a:xfrm>
          <a:prstGeom prst="rect">
            <a:avLst/>
          </a:prstGeom>
        </p:spPr>
        <p:txBody>
          <a:bodyPr/>
          <a:lstStyle>
            <a:lvl1pPr>
              <a:defRPr sz="7300"/>
            </a:lvl1pPr>
          </a:lstStyle>
          <a:p>
            <a:r>
              <a:rPr lang="en-US" b="1" baseline="30000" dirty="0"/>
              <a:t>19 </a:t>
            </a:r>
            <a:r>
              <a:rPr lang="en-US" dirty="0"/>
              <a:t>speaking to one another in psalms and hymns and spiritual songs, singing and making melody in your heart to the Lord, </a:t>
            </a:r>
            <a:r>
              <a:rPr lang="en-US" b="1" baseline="30000" dirty="0"/>
              <a:t>20 </a:t>
            </a:r>
            <a:r>
              <a:rPr lang="en-US" dirty="0"/>
              <a:t>giving thanks always for all things to God the Father in the name of our Lord Jesus Christ, </a:t>
            </a:r>
            <a:r>
              <a:rPr lang="en-US" b="1" baseline="30000" dirty="0"/>
              <a:t>21 </a:t>
            </a:r>
            <a:r>
              <a:rPr lang="en-US" dirty="0"/>
              <a:t>submitting to one another in the fear of God.</a:t>
            </a:r>
          </a:p>
        </p:txBody>
      </p:sp>
      <p:sp>
        <p:nvSpPr>
          <p:cNvPr id="137" name="Romans 3:23"/>
          <p:cNvSpPr txBox="1">
            <a:spLocks noGrp="1"/>
          </p:cNvSpPr>
          <p:nvPr>
            <p:ph type="body" idx="22"/>
          </p:nvPr>
        </p:nvSpPr>
        <p:spPr>
          <a:xfrm>
            <a:off x="2381250" y="12529105"/>
            <a:ext cx="19621500" cy="855687"/>
          </a:xfrm>
          <a:prstGeom prst="rect">
            <a:avLst/>
          </a:prstGeom>
        </p:spPr>
        <p:txBody>
          <a:bodyPr/>
          <a:lstStyle>
            <a:lvl1pPr>
              <a:defRPr sz="4700"/>
            </a:lvl1pPr>
          </a:lstStyle>
          <a:p>
            <a:r>
              <a:rPr lang="en-GB" dirty="0"/>
              <a:t>Ephesians 5: 15-21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62000665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Double-tap to edit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20" name="Double-tap to edit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07127316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FDA7CD-2787-4AAE-369B-B3E448C950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A6AD0-53EE-28B3-D172-E7121627C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Marriage, Christ and the Church</a:t>
            </a:r>
          </a:p>
        </p:txBody>
      </p:sp>
    </p:spTree>
    <p:extLst>
      <p:ext uri="{BB962C8B-B14F-4D97-AF65-F5344CB8AC3E}">
        <p14:creationId xmlns:p14="http://schemas.microsoft.com/office/powerpoint/2010/main" val="2042742653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Double-tap to edit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20" name="Double-tap to edit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96812746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“For all have sinned and fall short of the glory of God”"/>
          <p:cNvSpPr txBox="1">
            <a:spLocks noGrp="1"/>
          </p:cNvSpPr>
          <p:nvPr>
            <p:ph type="body" idx="21"/>
          </p:nvPr>
        </p:nvSpPr>
        <p:spPr>
          <a:xfrm>
            <a:off x="2381250" y="-51834"/>
            <a:ext cx="19621500" cy="11772454"/>
          </a:xfrm>
          <a:prstGeom prst="rect">
            <a:avLst/>
          </a:prstGeom>
        </p:spPr>
        <p:txBody>
          <a:bodyPr/>
          <a:lstStyle>
            <a:lvl1pPr>
              <a:defRPr sz="7300"/>
            </a:lvl1pPr>
          </a:lstStyle>
          <a:p>
            <a:r>
              <a:rPr lang="en-US" b="1" baseline="30000" dirty="0"/>
              <a:t>22 </a:t>
            </a:r>
            <a:r>
              <a:rPr lang="en-US" dirty="0"/>
              <a:t>Wives, submit to your own husbands, as to the Lord. </a:t>
            </a:r>
            <a:r>
              <a:rPr lang="en-US" b="1" baseline="30000" dirty="0"/>
              <a:t>23 </a:t>
            </a:r>
            <a:r>
              <a:rPr lang="en-US" dirty="0"/>
              <a:t>For the husband is head of the wife, as also Christ is head of the church; and He is the Savior of the body. </a:t>
            </a:r>
            <a:r>
              <a:rPr lang="en-US" b="1" baseline="30000" dirty="0"/>
              <a:t>24 </a:t>
            </a:r>
            <a:r>
              <a:rPr lang="en-US" dirty="0"/>
              <a:t>Therefore, just as the church is subject to Christ, so </a:t>
            </a:r>
            <a:r>
              <a:rPr lang="en-US" i="1" dirty="0"/>
              <a:t>let</a:t>
            </a:r>
            <a:r>
              <a:rPr lang="en-US" dirty="0"/>
              <a:t> the wives </a:t>
            </a:r>
            <a:r>
              <a:rPr lang="en-US" i="1" dirty="0"/>
              <a:t>be</a:t>
            </a:r>
            <a:r>
              <a:rPr lang="en-US" dirty="0"/>
              <a:t> to their own husbands in everything.</a:t>
            </a:r>
          </a:p>
          <a:p>
            <a:r>
              <a:rPr lang="en-US" b="1" baseline="30000" dirty="0"/>
              <a:t>25 </a:t>
            </a:r>
            <a:r>
              <a:rPr lang="en-US" dirty="0"/>
              <a:t>Husbands, love your wives, just as Christ also loved the church and gave Himself for her, </a:t>
            </a:r>
          </a:p>
        </p:txBody>
      </p:sp>
      <p:sp>
        <p:nvSpPr>
          <p:cNvPr id="137" name="Romans 3:23"/>
          <p:cNvSpPr txBox="1">
            <a:spLocks noGrp="1"/>
          </p:cNvSpPr>
          <p:nvPr>
            <p:ph type="body" idx="22"/>
          </p:nvPr>
        </p:nvSpPr>
        <p:spPr>
          <a:xfrm>
            <a:off x="2381250" y="12582619"/>
            <a:ext cx="19621500" cy="855687"/>
          </a:xfrm>
          <a:prstGeom prst="rect">
            <a:avLst/>
          </a:prstGeom>
        </p:spPr>
        <p:txBody>
          <a:bodyPr/>
          <a:lstStyle>
            <a:lvl1pPr>
              <a:defRPr sz="4700"/>
            </a:lvl1pPr>
          </a:lstStyle>
          <a:p>
            <a:r>
              <a:rPr lang="en-GB" dirty="0"/>
              <a:t>Ephesians 5: 22-33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4534216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Double-tap to edit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/>
              <a:t>Ephesians 5 </a:t>
            </a:r>
            <a:endParaRPr dirty="0"/>
          </a:p>
        </p:txBody>
      </p:sp>
      <p:sp>
        <p:nvSpPr>
          <p:cNvPr id="120" name="Double-tap to edit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/>
              <a:t>Walk in Love, Light and Wisdom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25812568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FB6101-C9D4-9552-0CE0-2F7B059EAF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“For all have sinned and fall short of the glory of God”">
            <a:extLst>
              <a:ext uri="{FF2B5EF4-FFF2-40B4-BE49-F238E27FC236}">
                <a16:creationId xmlns:a16="http://schemas.microsoft.com/office/drawing/2014/main" id="{8ABA1142-FBA3-A371-09DF-C9F7C16B7858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xfrm>
            <a:off x="2381250" y="727867"/>
            <a:ext cx="19621500" cy="10213052"/>
          </a:xfrm>
          <a:prstGeom prst="rect">
            <a:avLst/>
          </a:prstGeom>
        </p:spPr>
        <p:txBody>
          <a:bodyPr/>
          <a:lstStyle>
            <a:lvl1pPr>
              <a:defRPr sz="7300"/>
            </a:lvl1pPr>
          </a:lstStyle>
          <a:p>
            <a:r>
              <a:rPr lang="en-US" b="1" baseline="30000" dirty="0"/>
              <a:t>26 </a:t>
            </a:r>
            <a:r>
              <a:rPr lang="en-US" dirty="0"/>
              <a:t>that He might sanctify and cleanse her with the washing of water by the word, </a:t>
            </a:r>
            <a:r>
              <a:rPr lang="en-US" b="1" baseline="30000" dirty="0"/>
              <a:t>27 </a:t>
            </a:r>
            <a:r>
              <a:rPr lang="en-US" dirty="0"/>
              <a:t>that He might present her to Himself a glorious church, not having spot or wrinkle or any such thing, but that she should be holy and without blemish. </a:t>
            </a:r>
            <a:r>
              <a:rPr lang="en-US" b="1" baseline="30000" dirty="0"/>
              <a:t>28 </a:t>
            </a:r>
            <a:r>
              <a:rPr lang="en-US" dirty="0"/>
              <a:t>So husbands ought to love their own wives as their own bodies; he who loves his wife loves himself.</a:t>
            </a:r>
          </a:p>
        </p:txBody>
      </p:sp>
      <p:sp>
        <p:nvSpPr>
          <p:cNvPr id="137" name="Romans 3:23">
            <a:extLst>
              <a:ext uri="{FF2B5EF4-FFF2-40B4-BE49-F238E27FC236}">
                <a16:creationId xmlns:a16="http://schemas.microsoft.com/office/drawing/2014/main" id="{F9EC74D2-2FCB-8FBA-4411-B1E765A2EE78}"/>
              </a:ext>
            </a:extLst>
          </p:cNvPr>
          <p:cNvSpPr txBox="1">
            <a:spLocks noGrp="1"/>
          </p:cNvSpPr>
          <p:nvPr>
            <p:ph type="body" idx="22"/>
          </p:nvPr>
        </p:nvSpPr>
        <p:spPr>
          <a:xfrm>
            <a:off x="2381250" y="12582619"/>
            <a:ext cx="19621500" cy="855687"/>
          </a:xfrm>
          <a:prstGeom prst="rect">
            <a:avLst/>
          </a:prstGeom>
        </p:spPr>
        <p:txBody>
          <a:bodyPr/>
          <a:lstStyle>
            <a:lvl1pPr>
              <a:defRPr sz="4700"/>
            </a:lvl1pPr>
          </a:lstStyle>
          <a:p>
            <a:r>
              <a:rPr lang="en-GB" dirty="0"/>
              <a:t>Ephesians 5: 22-33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96342780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C0BAB5-BEF0-3600-EEC7-07006E9A1E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“For all have sinned and fall short of the glory of God”">
            <a:extLst>
              <a:ext uri="{FF2B5EF4-FFF2-40B4-BE49-F238E27FC236}">
                <a16:creationId xmlns:a16="http://schemas.microsoft.com/office/drawing/2014/main" id="{E6F7C304-7783-141F-2A40-56CDBD50B3B1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xfrm>
            <a:off x="2381250" y="196953"/>
            <a:ext cx="19621500" cy="11274881"/>
          </a:xfrm>
          <a:prstGeom prst="rect">
            <a:avLst/>
          </a:prstGeom>
        </p:spPr>
        <p:txBody>
          <a:bodyPr/>
          <a:lstStyle>
            <a:lvl1pPr>
              <a:defRPr sz="7300"/>
            </a:lvl1pPr>
          </a:lstStyle>
          <a:p>
            <a:r>
              <a:rPr lang="en-US" sz="6600" b="1" baseline="30000" dirty="0"/>
              <a:t>29 </a:t>
            </a:r>
            <a:r>
              <a:rPr lang="en-US" sz="6600" dirty="0"/>
              <a:t>For no one ever hated his own flesh, but nourishes and cherishes it, just as the Lord </a:t>
            </a:r>
            <a:r>
              <a:rPr lang="en-US" sz="6600" i="1" dirty="0"/>
              <a:t>does</a:t>
            </a:r>
            <a:r>
              <a:rPr lang="en-US" sz="6600" dirty="0"/>
              <a:t> the church. </a:t>
            </a:r>
            <a:r>
              <a:rPr lang="en-US" sz="6600" b="1" baseline="30000" dirty="0"/>
              <a:t>30 </a:t>
            </a:r>
            <a:r>
              <a:rPr lang="en-US" sz="6600" dirty="0"/>
              <a:t>For we are members of His body, of His flesh and of His bones. </a:t>
            </a:r>
            <a:r>
              <a:rPr lang="en-US" sz="6600" b="1" baseline="30000" dirty="0"/>
              <a:t>31 </a:t>
            </a:r>
            <a:r>
              <a:rPr lang="en-US" sz="6600" dirty="0"/>
              <a:t>“For this reason a man shall leave his father and mother and be joined to his wife, and the two shall become one flesh.” </a:t>
            </a:r>
            <a:r>
              <a:rPr lang="en-US" sz="6600" b="1" baseline="30000" dirty="0"/>
              <a:t>32 </a:t>
            </a:r>
            <a:r>
              <a:rPr lang="en-US" sz="6600" dirty="0"/>
              <a:t>This is a great mystery, but I speak concerning Christ and the church. </a:t>
            </a:r>
            <a:r>
              <a:rPr lang="en-US" sz="6600" b="1" baseline="30000" dirty="0"/>
              <a:t>33 </a:t>
            </a:r>
            <a:r>
              <a:rPr lang="en-US" sz="6600" dirty="0"/>
              <a:t>Nevertheless let each one of you in particular so love his own wife as himself, and let the wife </a:t>
            </a:r>
            <a:r>
              <a:rPr lang="en-US" sz="6600" i="1" dirty="0"/>
              <a:t>see</a:t>
            </a:r>
            <a:r>
              <a:rPr lang="en-US" sz="6600" dirty="0"/>
              <a:t> that she respects </a:t>
            </a:r>
            <a:r>
              <a:rPr lang="en-US" sz="6600" i="1" dirty="0"/>
              <a:t>her</a:t>
            </a:r>
            <a:r>
              <a:rPr lang="en-US" sz="6600" dirty="0"/>
              <a:t> husband.</a:t>
            </a:r>
          </a:p>
        </p:txBody>
      </p:sp>
      <p:sp>
        <p:nvSpPr>
          <p:cNvPr id="137" name="Romans 3:23">
            <a:extLst>
              <a:ext uri="{FF2B5EF4-FFF2-40B4-BE49-F238E27FC236}">
                <a16:creationId xmlns:a16="http://schemas.microsoft.com/office/drawing/2014/main" id="{5210EA94-039A-2327-22EF-6A56EDF0BEE7}"/>
              </a:ext>
            </a:extLst>
          </p:cNvPr>
          <p:cNvSpPr txBox="1">
            <a:spLocks noGrp="1"/>
          </p:cNvSpPr>
          <p:nvPr>
            <p:ph type="body" idx="22"/>
          </p:nvPr>
        </p:nvSpPr>
        <p:spPr>
          <a:xfrm>
            <a:off x="2381250" y="12582619"/>
            <a:ext cx="19621500" cy="855687"/>
          </a:xfrm>
          <a:prstGeom prst="rect">
            <a:avLst/>
          </a:prstGeom>
        </p:spPr>
        <p:txBody>
          <a:bodyPr/>
          <a:lstStyle>
            <a:lvl1pPr>
              <a:defRPr sz="4700"/>
            </a:lvl1pPr>
          </a:lstStyle>
          <a:p>
            <a:r>
              <a:rPr lang="en-GB" dirty="0"/>
              <a:t>Ephesians 5: 22-33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83231012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Double-tap to edit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20" name="Double-tap to edit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08882244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Double-tap to edit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20" name="Double-tap to edit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992309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“For all have sinned and fall short of the glory of God”"/>
          <p:cNvSpPr txBox="1">
            <a:spLocks noGrp="1"/>
          </p:cNvSpPr>
          <p:nvPr>
            <p:ph type="body" idx="21"/>
          </p:nvPr>
        </p:nvSpPr>
        <p:spPr>
          <a:xfrm>
            <a:off x="2381250" y="5221402"/>
            <a:ext cx="19621500" cy="1225977"/>
          </a:xfrm>
          <a:prstGeom prst="rect">
            <a:avLst/>
          </a:prstGeom>
        </p:spPr>
        <p:txBody>
          <a:bodyPr/>
          <a:lstStyle>
            <a:lvl1pPr>
              <a:defRPr sz="7300"/>
            </a:lvl1pPr>
          </a:lstStyle>
          <a:p>
            <a:r>
              <a:rPr lang="en-US" dirty="0"/>
              <a:t>“Wives, Submit to your husbands…”</a:t>
            </a:r>
          </a:p>
        </p:txBody>
      </p:sp>
      <p:sp>
        <p:nvSpPr>
          <p:cNvPr id="137" name="Romans 3:23"/>
          <p:cNvSpPr txBox="1">
            <a:spLocks noGrp="1"/>
          </p:cNvSpPr>
          <p:nvPr>
            <p:ph type="body" idx="22"/>
          </p:nvPr>
        </p:nvSpPr>
        <p:spPr>
          <a:xfrm>
            <a:off x="2062273" y="9229819"/>
            <a:ext cx="19621500" cy="855687"/>
          </a:xfrm>
          <a:prstGeom prst="rect">
            <a:avLst/>
          </a:prstGeom>
        </p:spPr>
        <p:txBody>
          <a:bodyPr/>
          <a:lstStyle>
            <a:lvl1pPr>
              <a:defRPr sz="4700"/>
            </a:lvl1pPr>
          </a:lstStyle>
          <a:p>
            <a:r>
              <a:rPr lang="en-GB" dirty="0"/>
              <a:t>Ephesians 5 vv22</a:t>
            </a:r>
            <a:endParaRPr dirty="0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Double-tap to edit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20" name="Double-tap to edit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7184902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688E1-6EF9-70B0-F0C9-3BDDC3ABA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Walk in Love</a:t>
            </a:r>
          </a:p>
        </p:txBody>
      </p:sp>
    </p:spTree>
    <p:extLst>
      <p:ext uri="{BB962C8B-B14F-4D97-AF65-F5344CB8AC3E}">
        <p14:creationId xmlns:p14="http://schemas.microsoft.com/office/powerpoint/2010/main" val="125434376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“For all have sinned and fall short of the glory of God”"/>
          <p:cNvSpPr txBox="1">
            <a:spLocks noGrp="1"/>
          </p:cNvSpPr>
          <p:nvPr>
            <p:ph type="body" idx="21"/>
          </p:nvPr>
        </p:nvSpPr>
        <p:spPr>
          <a:xfrm>
            <a:off x="2700227" y="317249"/>
            <a:ext cx="19621500" cy="11085086"/>
          </a:xfrm>
          <a:prstGeom prst="rect">
            <a:avLst/>
          </a:prstGeom>
        </p:spPr>
        <p:txBody>
          <a:bodyPr/>
          <a:lstStyle>
            <a:lvl1pPr>
              <a:defRPr sz="7300"/>
            </a:lvl1pPr>
          </a:lstStyle>
          <a:p>
            <a:r>
              <a:rPr lang="en-US" dirty="0"/>
              <a:t>“Therefore be imitators of God as dear children. </a:t>
            </a:r>
            <a:r>
              <a:rPr lang="en-US" b="1" baseline="30000" dirty="0"/>
              <a:t>2 </a:t>
            </a:r>
            <a:r>
              <a:rPr lang="en-US" dirty="0"/>
              <a:t>And walk in love, as Christ also has loved us and given Himself for us, an offering and a sacrifice to God for a sweet-smelling aroma.</a:t>
            </a:r>
          </a:p>
          <a:p>
            <a:r>
              <a:rPr lang="en-US" b="1" baseline="30000" dirty="0"/>
              <a:t>3 </a:t>
            </a:r>
            <a:r>
              <a:rPr lang="en-US" dirty="0"/>
              <a:t>But fornication and all uncleanness or covetousness, let it not even be named among you, as is fitting for saints; </a:t>
            </a:r>
          </a:p>
          <a:p>
            <a:endParaRPr lang="en-US" dirty="0"/>
          </a:p>
        </p:txBody>
      </p:sp>
      <p:sp>
        <p:nvSpPr>
          <p:cNvPr id="137" name="Romans 3:23"/>
          <p:cNvSpPr txBox="1">
            <a:spLocks noGrp="1"/>
          </p:cNvSpPr>
          <p:nvPr>
            <p:ph type="body" idx="22"/>
          </p:nvPr>
        </p:nvSpPr>
        <p:spPr>
          <a:xfrm>
            <a:off x="2700227" y="12252419"/>
            <a:ext cx="19621500" cy="855687"/>
          </a:xfrm>
          <a:prstGeom prst="rect">
            <a:avLst/>
          </a:prstGeom>
        </p:spPr>
        <p:txBody>
          <a:bodyPr/>
          <a:lstStyle>
            <a:lvl1pPr>
              <a:defRPr sz="4700"/>
            </a:lvl1pPr>
          </a:lstStyle>
          <a:p>
            <a:r>
              <a:rPr lang="en-GB" dirty="0"/>
              <a:t>Ephesians 5 vv1-7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314185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“For all have sinned and fall short of the glory of God”">
            <a:extLst>
              <a:ext uri="{FF2B5EF4-FFF2-40B4-BE49-F238E27FC236}">
                <a16:creationId xmlns:a16="http://schemas.microsoft.com/office/drawing/2014/main" id="{DD2755F3-84F0-13EA-47C9-A7955C7030FC}"/>
              </a:ext>
            </a:extLst>
          </p:cNvPr>
          <p:cNvSpPr txBox="1">
            <a:spLocks/>
          </p:cNvSpPr>
          <p:nvPr/>
        </p:nvSpPr>
        <p:spPr>
          <a:xfrm>
            <a:off x="2062273" y="1225235"/>
            <a:ext cx="19621500" cy="23442315"/>
          </a:xfrm>
          <a:prstGeom prst="rect">
            <a:avLst/>
          </a:prstGeom>
        </p:spPr>
        <p:txBody>
          <a:bodyPr/>
          <a:lstStyle>
            <a:lvl1pPr marL="762000" marR="0" indent="-762000" algn="l" defTabSz="647700" rtl="0" latinLnBrk="0">
              <a:lnSpc>
                <a:spcPct val="100000"/>
              </a:lnSpc>
              <a:spcBef>
                <a:spcPts val="5100"/>
              </a:spcBef>
              <a:spcAft>
                <a:spcPts val="0"/>
              </a:spcAft>
              <a:buClrTx/>
              <a:buSzPct val="43000"/>
              <a:buFontTx/>
              <a:buBlip>
                <a:blip r:embed="rId2"/>
              </a:buBlip>
              <a:tabLst/>
              <a:defRPr sz="73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halkduster"/>
              </a:defRPr>
            </a:lvl1pPr>
            <a:lvl2pPr marL="1524000" marR="0" indent="-762000" algn="l" defTabSz="647700" rtl="0" latinLnBrk="0">
              <a:lnSpc>
                <a:spcPct val="100000"/>
              </a:lnSpc>
              <a:spcBef>
                <a:spcPts val="5100"/>
              </a:spcBef>
              <a:spcAft>
                <a:spcPts val="0"/>
              </a:spcAft>
              <a:buClrTx/>
              <a:buSzPct val="43000"/>
              <a:buFontTx/>
              <a:buBlip>
                <a:blip r:embed="rId2"/>
              </a:buBlip>
              <a:tabLst/>
              <a:defRPr sz="5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halkduster"/>
              </a:defRPr>
            </a:lvl2pPr>
            <a:lvl3pPr marL="2286000" marR="0" indent="-762000" algn="l" defTabSz="647700" rtl="0" latinLnBrk="0">
              <a:lnSpc>
                <a:spcPct val="100000"/>
              </a:lnSpc>
              <a:spcBef>
                <a:spcPts val="5100"/>
              </a:spcBef>
              <a:spcAft>
                <a:spcPts val="0"/>
              </a:spcAft>
              <a:buClrTx/>
              <a:buSzPct val="43000"/>
              <a:buFontTx/>
              <a:buBlip>
                <a:blip r:embed="rId2"/>
              </a:buBlip>
              <a:tabLst/>
              <a:defRPr sz="5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halkduster"/>
              </a:defRPr>
            </a:lvl3pPr>
            <a:lvl4pPr marL="3048000" marR="0" indent="-762000" algn="l" defTabSz="647700" rtl="0" latinLnBrk="0">
              <a:lnSpc>
                <a:spcPct val="100000"/>
              </a:lnSpc>
              <a:spcBef>
                <a:spcPts val="5100"/>
              </a:spcBef>
              <a:spcAft>
                <a:spcPts val="0"/>
              </a:spcAft>
              <a:buClrTx/>
              <a:buSzPct val="43000"/>
              <a:buFontTx/>
              <a:buBlip>
                <a:blip r:embed="rId2"/>
              </a:buBlip>
              <a:tabLst/>
              <a:defRPr sz="5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halkduster"/>
              </a:defRPr>
            </a:lvl4pPr>
            <a:lvl5pPr marL="3810000" marR="0" indent="-762000" algn="l" defTabSz="647700" rtl="0" latinLnBrk="0">
              <a:lnSpc>
                <a:spcPct val="100000"/>
              </a:lnSpc>
              <a:spcBef>
                <a:spcPts val="5100"/>
              </a:spcBef>
              <a:spcAft>
                <a:spcPts val="0"/>
              </a:spcAft>
              <a:buClrTx/>
              <a:buSzPct val="43000"/>
              <a:buFontTx/>
              <a:buBlip>
                <a:blip r:embed="rId2"/>
              </a:buBlip>
              <a:tabLst/>
              <a:defRPr sz="5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halkduster"/>
              </a:defRPr>
            </a:lvl5pPr>
            <a:lvl6pPr marL="4572000" marR="0" indent="-762000" algn="l" defTabSz="647700" rtl="0" latinLnBrk="0">
              <a:lnSpc>
                <a:spcPct val="100000"/>
              </a:lnSpc>
              <a:spcBef>
                <a:spcPts val="5100"/>
              </a:spcBef>
              <a:spcAft>
                <a:spcPts val="0"/>
              </a:spcAft>
              <a:buClrTx/>
              <a:buSzPct val="43000"/>
              <a:buFontTx/>
              <a:buBlip>
                <a:blip r:embed="rId2"/>
              </a:buBlip>
              <a:tabLst/>
              <a:defRPr sz="5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halkduster"/>
              </a:defRPr>
            </a:lvl6pPr>
            <a:lvl7pPr marL="5334000" marR="0" indent="-762000" algn="l" defTabSz="647700" rtl="0" latinLnBrk="0">
              <a:lnSpc>
                <a:spcPct val="100000"/>
              </a:lnSpc>
              <a:spcBef>
                <a:spcPts val="5100"/>
              </a:spcBef>
              <a:spcAft>
                <a:spcPts val="0"/>
              </a:spcAft>
              <a:buClrTx/>
              <a:buSzPct val="43000"/>
              <a:buFontTx/>
              <a:buBlip>
                <a:blip r:embed="rId2"/>
              </a:buBlip>
              <a:tabLst/>
              <a:defRPr sz="5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halkduster"/>
              </a:defRPr>
            </a:lvl7pPr>
            <a:lvl8pPr marL="6096000" marR="0" indent="-762000" algn="l" defTabSz="647700" rtl="0" latinLnBrk="0">
              <a:lnSpc>
                <a:spcPct val="100000"/>
              </a:lnSpc>
              <a:spcBef>
                <a:spcPts val="5100"/>
              </a:spcBef>
              <a:spcAft>
                <a:spcPts val="0"/>
              </a:spcAft>
              <a:buClrTx/>
              <a:buSzPct val="43000"/>
              <a:buFontTx/>
              <a:buBlip>
                <a:blip r:embed="rId2"/>
              </a:buBlip>
              <a:tabLst/>
              <a:defRPr sz="5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halkduster"/>
              </a:defRPr>
            </a:lvl8pPr>
            <a:lvl9pPr marL="6858000" marR="0" indent="-762000" algn="l" defTabSz="647700" rtl="0" latinLnBrk="0">
              <a:lnSpc>
                <a:spcPct val="100000"/>
              </a:lnSpc>
              <a:spcBef>
                <a:spcPts val="5100"/>
              </a:spcBef>
              <a:spcAft>
                <a:spcPts val="0"/>
              </a:spcAft>
              <a:buClrTx/>
              <a:buSzPct val="43000"/>
              <a:buFontTx/>
              <a:buBlip>
                <a:blip r:embed="rId2"/>
              </a:buBlip>
              <a:tabLst/>
              <a:defRPr sz="5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halkduster"/>
              </a:defRPr>
            </a:lvl9pPr>
          </a:lstStyle>
          <a:p>
            <a:pPr hangingPunct="1"/>
            <a:r>
              <a:rPr lang="en-US" sz="6600" b="1" baseline="30000" dirty="0"/>
              <a:t>4 </a:t>
            </a:r>
            <a:r>
              <a:rPr lang="en-US" sz="6600" dirty="0"/>
              <a:t>neither filthiness, nor foolish talking, nor coarse jesting, which are not fitting, but rather giving of thanks. </a:t>
            </a:r>
            <a:r>
              <a:rPr lang="en-US" sz="6600" b="1" baseline="30000" dirty="0"/>
              <a:t>5 </a:t>
            </a:r>
            <a:r>
              <a:rPr lang="en-US" sz="6600" dirty="0"/>
              <a:t>For this you know, that no fornicator, unclean person, nor covetous man, who is an idolater, has any inheritance in the kingdom of Christ and God. </a:t>
            </a:r>
            <a:r>
              <a:rPr lang="en-US" sz="6600" b="1" baseline="30000" dirty="0"/>
              <a:t>6 </a:t>
            </a:r>
            <a:r>
              <a:rPr lang="en-US" sz="6600" dirty="0"/>
              <a:t>Let no one deceive you with empty words, for because of these things the wrath of God comes upon the sons of disobedience. </a:t>
            </a:r>
            <a:r>
              <a:rPr lang="en-US" sz="6600" b="1" baseline="30000" dirty="0"/>
              <a:t>7 </a:t>
            </a:r>
            <a:r>
              <a:rPr lang="en-US" sz="6600" dirty="0"/>
              <a:t>Therefore do not be partakers with them.</a:t>
            </a:r>
          </a:p>
          <a:p>
            <a:pPr hangingPunct="1"/>
            <a:endParaRPr lang="en-US" sz="6600" dirty="0"/>
          </a:p>
        </p:txBody>
      </p:sp>
      <p:sp>
        <p:nvSpPr>
          <p:cNvPr id="3" name="Romans 3:23">
            <a:extLst>
              <a:ext uri="{FF2B5EF4-FFF2-40B4-BE49-F238E27FC236}">
                <a16:creationId xmlns:a16="http://schemas.microsoft.com/office/drawing/2014/main" id="{67D7EC7F-D16A-B4C9-0BE9-17880A97333C}"/>
              </a:ext>
            </a:extLst>
          </p:cNvPr>
          <p:cNvSpPr txBox="1">
            <a:spLocks/>
          </p:cNvSpPr>
          <p:nvPr/>
        </p:nvSpPr>
        <p:spPr>
          <a:xfrm>
            <a:off x="2381250" y="12490765"/>
            <a:ext cx="19621500" cy="855687"/>
          </a:xfrm>
          <a:prstGeom prst="rect">
            <a:avLst/>
          </a:prstGeom>
        </p:spPr>
        <p:txBody>
          <a:bodyPr/>
          <a:lstStyle>
            <a:lvl1pPr marL="762000" marR="0" indent="-762000" algn="l" defTabSz="647700" rtl="0" latinLnBrk="0">
              <a:lnSpc>
                <a:spcPct val="100000"/>
              </a:lnSpc>
              <a:spcBef>
                <a:spcPts val="5100"/>
              </a:spcBef>
              <a:spcAft>
                <a:spcPts val="0"/>
              </a:spcAft>
              <a:buClrTx/>
              <a:buSzPct val="43000"/>
              <a:buFontTx/>
              <a:buBlip>
                <a:blip r:embed="rId2"/>
              </a:buBlip>
              <a:tabLst/>
              <a:defRPr sz="47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halkduster"/>
              </a:defRPr>
            </a:lvl1pPr>
            <a:lvl2pPr marL="1524000" marR="0" indent="-762000" algn="l" defTabSz="647700" rtl="0" latinLnBrk="0">
              <a:lnSpc>
                <a:spcPct val="100000"/>
              </a:lnSpc>
              <a:spcBef>
                <a:spcPts val="5100"/>
              </a:spcBef>
              <a:spcAft>
                <a:spcPts val="0"/>
              </a:spcAft>
              <a:buClrTx/>
              <a:buSzPct val="43000"/>
              <a:buFontTx/>
              <a:buBlip>
                <a:blip r:embed="rId2"/>
              </a:buBlip>
              <a:tabLst/>
              <a:defRPr sz="5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halkduster"/>
              </a:defRPr>
            </a:lvl2pPr>
            <a:lvl3pPr marL="2286000" marR="0" indent="-762000" algn="l" defTabSz="647700" rtl="0" latinLnBrk="0">
              <a:lnSpc>
                <a:spcPct val="100000"/>
              </a:lnSpc>
              <a:spcBef>
                <a:spcPts val="5100"/>
              </a:spcBef>
              <a:spcAft>
                <a:spcPts val="0"/>
              </a:spcAft>
              <a:buClrTx/>
              <a:buSzPct val="43000"/>
              <a:buFontTx/>
              <a:buBlip>
                <a:blip r:embed="rId2"/>
              </a:buBlip>
              <a:tabLst/>
              <a:defRPr sz="5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halkduster"/>
              </a:defRPr>
            </a:lvl3pPr>
            <a:lvl4pPr marL="3048000" marR="0" indent="-762000" algn="l" defTabSz="647700" rtl="0" latinLnBrk="0">
              <a:lnSpc>
                <a:spcPct val="100000"/>
              </a:lnSpc>
              <a:spcBef>
                <a:spcPts val="5100"/>
              </a:spcBef>
              <a:spcAft>
                <a:spcPts val="0"/>
              </a:spcAft>
              <a:buClrTx/>
              <a:buSzPct val="43000"/>
              <a:buFontTx/>
              <a:buBlip>
                <a:blip r:embed="rId2"/>
              </a:buBlip>
              <a:tabLst/>
              <a:defRPr sz="5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halkduster"/>
              </a:defRPr>
            </a:lvl4pPr>
            <a:lvl5pPr marL="3810000" marR="0" indent="-762000" algn="l" defTabSz="647700" rtl="0" latinLnBrk="0">
              <a:lnSpc>
                <a:spcPct val="100000"/>
              </a:lnSpc>
              <a:spcBef>
                <a:spcPts val="5100"/>
              </a:spcBef>
              <a:spcAft>
                <a:spcPts val="0"/>
              </a:spcAft>
              <a:buClrTx/>
              <a:buSzPct val="43000"/>
              <a:buFontTx/>
              <a:buBlip>
                <a:blip r:embed="rId2"/>
              </a:buBlip>
              <a:tabLst/>
              <a:defRPr sz="5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halkduster"/>
              </a:defRPr>
            </a:lvl5pPr>
            <a:lvl6pPr marL="4572000" marR="0" indent="-762000" algn="l" defTabSz="647700" rtl="0" latinLnBrk="0">
              <a:lnSpc>
                <a:spcPct val="100000"/>
              </a:lnSpc>
              <a:spcBef>
                <a:spcPts val="5100"/>
              </a:spcBef>
              <a:spcAft>
                <a:spcPts val="0"/>
              </a:spcAft>
              <a:buClrTx/>
              <a:buSzPct val="43000"/>
              <a:buFontTx/>
              <a:buBlip>
                <a:blip r:embed="rId2"/>
              </a:buBlip>
              <a:tabLst/>
              <a:defRPr sz="5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halkduster"/>
              </a:defRPr>
            </a:lvl6pPr>
            <a:lvl7pPr marL="5334000" marR="0" indent="-762000" algn="l" defTabSz="647700" rtl="0" latinLnBrk="0">
              <a:lnSpc>
                <a:spcPct val="100000"/>
              </a:lnSpc>
              <a:spcBef>
                <a:spcPts val="5100"/>
              </a:spcBef>
              <a:spcAft>
                <a:spcPts val="0"/>
              </a:spcAft>
              <a:buClrTx/>
              <a:buSzPct val="43000"/>
              <a:buFontTx/>
              <a:buBlip>
                <a:blip r:embed="rId2"/>
              </a:buBlip>
              <a:tabLst/>
              <a:defRPr sz="5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halkduster"/>
              </a:defRPr>
            </a:lvl7pPr>
            <a:lvl8pPr marL="6096000" marR="0" indent="-762000" algn="l" defTabSz="647700" rtl="0" latinLnBrk="0">
              <a:lnSpc>
                <a:spcPct val="100000"/>
              </a:lnSpc>
              <a:spcBef>
                <a:spcPts val="5100"/>
              </a:spcBef>
              <a:spcAft>
                <a:spcPts val="0"/>
              </a:spcAft>
              <a:buClrTx/>
              <a:buSzPct val="43000"/>
              <a:buFontTx/>
              <a:buBlip>
                <a:blip r:embed="rId2"/>
              </a:buBlip>
              <a:tabLst/>
              <a:defRPr sz="5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halkduster"/>
              </a:defRPr>
            </a:lvl8pPr>
            <a:lvl9pPr marL="6858000" marR="0" indent="-762000" algn="l" defTabSz="647700" rtl="0" latinLnBrk="0">
              <a:lnSpc>
                <a:spcPct val="100000"/>
              </a:lnSpc>
              <a:spcBef>
                <a:spcPts val="5100"/>
              </a:spcBef>
              <a:spcAft>
                <a:spcPts val="0"/>
              </a:spcAft>
              <a:buClrTx/>
              <a:buSzPct val="43000"/>
              <a:buFontTx/>
              <a:buBlip>
                <a:blip r:embed="rId2"/>
              </a:buBlip>
              <a:tabLst/>
              <a:defRPr sz="5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halkduster"/>
              </a:defRPr>
            </a:lvl9pPr>
          </a:lstStyle>
          <a:p>
            <a:pPr algn="ctr" hangingPunct="1"/>
            <a:r>
              <a:rPr lang="en-GB"/>
              <a:t>Ephesians 5 vv1-7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131437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AE8D5-242F-BAC5-8773-10EEC73B9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776933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6B73AC-C229-E798-9C26-C041DB2B32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D506F-3237-1526-8C6D-9B4BF2D33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Walk in Light</a:t>
            </a:r>
          </a:p>
        </p:txBody>
      </p:sp>
    </p:spTree>
    <p:extLst>
      <p:ext uri="{BB962C8B-B14F-4D97-AF65-F5344CB8AC3E}">
        <p14:creationId xmlns:p14="http://schemas.microsoft.com/office/powerpoint/2010/main" val="4139267608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">
  <a:themeElements>
    <a:clrScheme name="Chalkboard">
      <a:dk1>
        <a:srgbClr val="BF00FF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63500" dir="162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6477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4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63500" dist="25400" dir="2700000" rotWithShape="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6477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Chalkboard">
  <a:themeElements>
    <a:clrScheme name="Chalkboard">
      <a:dk1>
        <a:srgbClr val="000000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63500" dir="162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6477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4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63500" dist="25400" dir="2700000" rotWithShape="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6477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746</Words>
  <Application>Microsoft Office PowerPoint</Application>
  <PresentationFormat>Custom</PresentationFormat>
  <Paragraphs>30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Chalkboard</vt:lpstr>
      <vt:lpstr>PowerPoint Presentation</vt:lpstr>
      <vt:lpstr>Ephesians 5 </vt:lpstr>
      <vt:lpstr>PowerPoint Presentation</vt:lpstr>
      <vt:lpstr>PowerPoint Presentation</vt:lpstr>
      <vt:lpstr>Walk in Love</vt:lpstr>
      <vt:lpstr>PowerPoint Presentation</vt:lpstr>
      <vt:lpstr>PowerPoint Presentation</vt:lpstr>
      <vt:lpstr>PowerPoint Presentation</vt:lpstr>
      <vt:lpstr>Walk in Light</vt:lpstr>
      <vt:lpstr>PowerPoint Presentation</vt:lpstr>
      <vt:lpstr>PowerPoint Presentation</vt:lpstr>
      <vt:lpstr>PowerPoint Presentation</vt:lpstr>
      <vt:lpstr>Walk in Wisdom</vt:lpstr>
      <vt:lpstr>PowerPoint Presentation</vt:lpstr>
      <vt:lpstr>PowerPoint Presentation</vt:lpstr>
      <vt:lpstr>PowerPoint Presentation</vt:lpstr>
      <vt:lpstr>Marriage, Christ and the Church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Ron Owen</cp:lastModifiedBy>
  <cp:revision>5</cp:revision>
  <dcterms:modified xsi:type="dcterms:W3CDTF">2025-07-29T19:54:53Z</dcterms:modified>
</cp:coreProperties>
</file>